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797675" cy="98742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7" tIns="45585" rIns="91167" bIns="4558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2"/>
          </a:xfrm>
          <a:prstGeom prst="rect">
            <a:avLst/>
          </a:prstGeom>
        </p:spPr>
        <p:txBody>
          <a:bodyPr vert="horz" lIns="91167" tIns="45585" rIns="91167" bIns="4558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378827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378827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6256" indent="-287022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8085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7322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66556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2579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85025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44259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03495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6750"/>
            <a:ext cx="4630737" cy="347186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2" y="4431018"/>
            <a:ext cx="5270179" cy="4132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9252" y="1510203"/>
            <a:ext cx="1489231" cy="574859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9252" y="952631"/>
            <a:ext cx="1479590" cy="400110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3055740"/>
            <a:ext cx="1496818" cy="457164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5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5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540451" y="2234861"/>
            <a:ext cx="7592940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>
              <a:defRPr/>
            </a:pPr>
            <a:r>
              <a:rPr lang="th-TH" sz="1600" b="1" spc="-40" smtClean="0">
                <a:latin typeface="TH SarabunPSK" pitchFamily="34" charset="-34"/>
                <a:cs typeface="TH SarabunPSK" pitchFamily="34" charset="-34"/>
              </a:rPr>
              <a:t>2.1 </a:t>
            </a:r>
            <a:r>
              <a:rPr lang="th-TH" sz="1600" b="1" spc="-40" dirty="0">
                <a:latin typeface="TH SarabunPSK" pitchFamily="34" charset="-34"/>
                <a:cs typeface="TH SarabunPSK" pitchFamily="34" charset="-34"/>
              </a:rPr>
              <a:t>สัดส่วนองค์กรปกครองส่วนท้องถิ่น ในแต่ละประเภท ที่ได้รับรางวัลการบริหารจัดการที่ดีต่อองค์กรปกครองส่วนท้องถิ่นทั้งหมด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9252" y="2227361"/>
            <a:ext cx="1489231" cy="555319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altLang="en-US" sz="2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alt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การส่งเสริมการกระจายอำนาจให้แก่องค์กรปกครองส่วนท้องถิ่น ( 246,091.6175 ล้านบาท)</a:t>
            </a: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537718" y="1511648"/>
            <a:ext cx="7606282" cy="57341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pPr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เป้าหมายที่ 2 เพิ่มประสิทธิภาพการบริหารจัดการที่ดีขององค์กรปกครองส่วนท้องถิ่น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536103" y="928606"/>
            <a:ext cx="7615845" cy="424136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6 การบริหารจัดการในภาครัฐ การป้องกันการทุจริตประพฤติมิชอบ และ</a:t>
            </a:r>
            <a:r>
              <a:rPr lang="th-TH" sz="1600" b="1" spc="-60" dirty="0" err="1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ธรรมาภิ</a:t>
            </a: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บาลในสังคมไทย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63770" y="2924944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536104" y="3059880"/>
            <a:ext cx="7607896" cy="45353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</a:t>
            </a: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องค์กรปกครองส่วนท้องถิ่นเป็นหน่วยงานหลักในการจัดบริการสาธารณะในระดับพื้นที่ (</a:t>
            </a:r>
            <a:r>
              <a: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Area)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18330" y="3639069"/>
            <a:ext cx="1458262" cy="679400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524696" y="3656286"/>
            <a:ext cx="7619304" cy="677122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spc="-5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</a:t>
            </a:r>
            <a:r>
              <a:rPr lang="th-TH" sz="1600" b="1" spc="-5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ร้อยละ 75 ขององค์กรปกครองส่วนท้องถิ่นผ่านเกณฑ์ การประเมินประสิทธิภาพการจัดบริการสาธารณะ</a:t>
            </a:r>
          </a:p>
          <a:p>
            <a:pPr>
              <a:defRPr/>
            </a:pPr>
            <a:r>
              <a:rPr lang="th-TH" sz="1600" b="1" spc="-5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  (</a:t>
            </a:r>
            <a:r>
              <a:rPr lang="en-US" sz="1600" b="1" spc="-5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Local Performance Assessment : LPA) 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1" y="4470181"/>
            <a:ext cx="1450170" cy="965519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กระทรวงมหาดไทย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กรมส่งเสริมการปกครองท้องถิ่น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520286" y="4470181"/>
            <a:ext cx="7613106" cy="968911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กระทรวงมหาดไทย                       กระทรวงทรัพยากรธรรมชาติและสิ่งแวดล้อม                     สำนักนายกรัฐมนตรี</a:t>
            </a:r>
          </a:p>
          <a:p>
            <a:pPr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กรมส่งเสริมการปกครองท้องถิ่น      สำนักนโยบายและแผนทรัพยากรธรรมชาติและสิ่งแวดล้อม        สำนักงานปลัดสำนักนายกรัฐมนตรี</a:t>
            </a:r>
          </a:p>
          <a:p>
            <a:pPr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กรุงเทพมหานคร </a:t>
            </a:r>
          </a:p>
          <a:p>
            <a:pPr>
              <a:defRPr/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เมืองพัทยา 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78329" y="6190163"/>
            <a:ext cx="7655062" cy="420595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246,091.6175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9925" y="377819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32434" y="365257"/>
            <a:ext cx="7622077" cy="343601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6. ด้านการปรับสมดุลและพัฒนาระบบบริหารจัดการภาครัฐ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740352" y="6569083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3770" y="836712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505794" y="5602204"/>
            <a:ext cx="7627597" cy="453037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246,091.6175</a:t>
            </a: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2745" y="5602204"/>
            <a:ext cx="1419641" cy="44421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10650" y="6190164"/>
            <a:ext cx="1419641" cy="457816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44644" y="6569083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24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4573</TotalTime>
  <Words>220</Words>
  <Application>Microsoft Office PowerPoint</Application>
  <PresentationFormat>On-screen Show (4:3)</PresentationFormat>
  <Paragraphs>34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Cordia New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705</cp:revision>
  <cp:lastPrinted>2016-10-10T15:44:13Z</cp:lastPrinted>
  <dcterms:created xsi:type="dcterms:W3CDTF">2016-09-14T02:46:58Z</dcterms:created>
  <dcterms:modified xsi:type="dcterms:W3CDTF">2016-10-10T15:44:16Z</dcterms:modified>
</cp:coreProperties>
</file>