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03" r:id="rId2"/>
  </p:sldIdLst>
  <p:sldSz cx="9144000" cy="6858000" type="screen4x3"/>
  <p:notesSz cx="6797675" cy="98742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 varScale="1">
        <p:scale>
          <a:sx n="81" d="100"/>
          <a:sy n="81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10/10/59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3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67" tIns="45585" rIns="91167" bIns="4558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2"/>
          </a:xfrm>
          <a:prstGeom prst="rect">
            <a:avLst/>
          </a:prstGeom>
        </p:spPr>
        <p:txBody>
          <a:bodyPr vert="horz" lIns="91167" tIns="45585" rIns="91167" bIns="4558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378827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378827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6256" indent="-287022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8085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7322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66556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25790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85025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44259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03495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4288" y="666750"/>
            <a:ext cx="4630737" cy="347186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2" y="4431018"/>
            <a:ext cx="5270179" cy="41325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16839" y="1402957"/>
            <a:ext cx="1489231" cy="426999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9252" y="952631"/>
            <a:ext cx="1479590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9252" y="2569926"/>
            <a:ext cx="1496818" cy="405836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5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5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541198" y="1913743"/>
            <a:ext cx="7592940" cy="465083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>
              <a:defRPr/>
            </a:pPr>
            <a:r>
              <a:rPr lang="th-TH" sz="1600" b="1" spc="-40" dirty="0" smtClean="0">
                <a:latin typeface="TH SarabunPSK" pitchFamily="34" charset="-34"/>
                <a:cs typeface="TH SarabunPSK" pitchFamily="34" charset="-34"/>
              </a:rPr>
              <a:t>4.1 จำนวนคดีที่รัฐดำเนินคดีกับผู้มิได้กระทำความผิดซึ่งต้องชดเชยความเสียหายลดลง</a:t>
            </a:r>
            <a:endParaRPr lang="th-TH" sz="1600" b="1" spc="-4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1" y="1912142"/>
            <a:ext cx="1520634" cy="474199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</a:t>
            </a:r>
            <a:r>
              <a:rPr lang="th-TH" altLang="en-US" sz="1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การปฏิรูปกฎหมายและพัฒนากระบวนการยุติธรรม (784.8556 ล้านบาท)</a:t>
            </a: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545666" y="1404402"/>
            <a:ext cx="7606282" cy="397220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pPr>
              <a:defRPr/>
            </a:pPr>
            <a:r>
              <a:rPr lang="th-TH" sz="1600" b="1" dirty="0" smtClean="0">
                <a:latin typeface="TH SarabunPSK" panose="020B0500040200020003" pitchFamily="34" charset="-34"/>
                <a:cs typeface="TH SarabunPSK" pitchFamily="34" charset="-34"/>
              </a:rPr>
              <a:t>เป้าหมาย</a:t>
            </a: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ที่ 4 ลดจำนวนการดำเนินคดีกับผู้มิได้กระทำ</a:t>
            </a:r>
            <a:r>
              <a:rPr lang="th-TH" sz="1600" b="1" dirty="0" smtClean="0">
                <a:latin typeface="TH SarabunPSK" panose="020B0500040200020003" pitchFamily="34" charset="-34"/>
                <a:cs typeface="TH SarabunPSK" pitchFamily="34" charset="-34"/>
              </a:rPr>
              <a:t>ความผิด</a:t>
            </a:r>
            <a:endParaRPr lang="th-TH" sz="1600" b="1" dirty="0"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536103" y="928605"/>
            <a:ext cx="7615845" cy="390973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>
              <a:defRPr/>
            </a:pPr>
            <a:r>
              <a:rPr lang="th-TH" sz="1600" b="1" spc="-60" dirty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ยุทธศาสตร์ที่ 6 การบริหารจัดการในภาครัฐ การป้องกันการทุจริตประพฤติมิชอบ และ</a:t>
            </a:r>
            <a:r>
              <a:rPr lang="th-TH" sz="1600" b="1" spc="-60" dirty="0" err="1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ธรรมาภิ</a:t>
            </a:r>
            <a:r>
              <a:rPr lang="th-TH" sz="1600" b="1" spc="-60" dirty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บาลในสังคมไทย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-30455" y="249289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525985" y="2564434"/>
            <a:ext cx="2387824" cy="408557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การให้บริการประชาชน</a:t>
            </a:r>
            <a:endParaRPr lang="en-US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9252" y="3077615"/>
            <a:ext cx="1458262" cy="679400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520634" y="3077615"/>
            <a:ext cx="2393176" cy="679400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th-TH" sz="1400" b="1" spc="-5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400" b="1" spc="-5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ประชาชนมีความพึงพอใจในการให้บริการของหน่วยงานในกระบวนการยุติธรรม  ร้อยละ 80 ของหน่วยงานภาครัฐ</a:t>
            </a:r>
          </a:p>
          <a:p>
            <a:pPr>
              <a:defRPr/>
            </a:pPr>
            <a:endParaRPr lang="th-TH" sz="1200" b="1" spc="-50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20991" y="3831001"/>
            <a:ext cx="1425241" cy="1940374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300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300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300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300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กระทรวงยุติธรรม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300" dirty="0" smtClean="0">
                <a:latin typeface="TH SarabunPSK" panose="020B0500040200020003" pitchFamily="34" charset="-34"/>
                <a:cs typeface="TH SarabunPSK" pitchFamily="34" charset="-34"/>
              </a:rPr>
              <a:t>สำนักงานกิจการยุติธรรม</a:t>
            </a:r>
            <a:endParaRPr lang="th-TH" sz="13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500054" y="3831001"/>
            <a:ext cx="2413756" cy="1940374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pPr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กระทรวงยุติธรรม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กรมบังคับคดี 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 สำนักงานกิจการยุติธรรม 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3. สถาบันนิติวิทยาศาสตร์ 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4. กรมคุมประพฤติ 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5. กรมราชทัณฑ์</a:t>
            </a:r>
          </a:p>
          <a:p>
            <a:pPr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ส่วนราชการไม่สังกัดสำนักนายกรัฐมนตรี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สำนักงานตำรวจแห่งชาติ</a:t>
            </a:r>
          </a:p>
          <a:p>
            <a:pPr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กระทรวงมหาดไทย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กรมการปกครอง</a:t>
            </a:r>
          </a:p>
          <a:p>
            <a:pPr>
              <a:defRPr/>
            </a:pPr>
            <a:endParaRPr lang="th-TH" sz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sz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sz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507662" y="6268075"/>
            <a:ext cx="7645296" cy="347219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784.8556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9925" y="377819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32434" y="365257"/>
            <a:ext cx="7622077" cy="343601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6. ด้านการปรับสมดุลและพัฒนาระบบบริหารจัดการภาครัฐ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2360" y="6568280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770" y="836712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507662" y="5859794"/>
            <a:ext cx="2413755" cy="374927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615.1045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26591" y="5863778"/>
            <a:ext cx="1419641" cy="370107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3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3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3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0" y="6268075"/>
            <a:ext cx="1419641" cy="343158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3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3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3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Rectangle 97"/>
          <p:cNvSpPr>
            <a:spLocks noChangeArrowheads="1"/>
          </p:cNvSpPr>
          <p:nvPr/>
        </p:nvSpPr>
        <p:spPr bwMode="auto">
          <a:xfrm>
            <a:off x="3969216" y="2564434"/>
            <a:ext cx="2691015" cy="408557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</a:t>
            </a: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 การ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พัฒนา ปรับปรุง และบังคับใช้กฎหมายอย่างเสมอภาคและเป็นธรรม</a:t>
            </a:r>
          </a:p>
        </p:txBody>
      </p:sp>
      <p:sp>
        <p:nvSpPr>
          <p:cNvPr id="29" name="Rectangle 97"/>
          <p:cNvSpPr>
            <a:spLocks noChangeArrowheads="1"/>
          </p:cNvSpPr>
          <p:nvPr/>
        </p:nvSpPr>
        <p:spPr bwMode="auto">
          <a:xfrm>
            <a:off x="6706375" y="2564434"/>
            <a:ext cx="2387824" cy="408557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3. การ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ส่งเสริมกระบวนการยุติธรรมทางเลือก</a:t>
            </a:r>
          </a:p>
        </p:txBody>
      </p:sp>
      <p:sp>
        <p:nvSpPr>
          <p:cNvPr id="30" name="Rectangle 97"/>
          <p:cNvSpPr>
            <a:spLocks noChangeArrowheads="1"/>
          </p:cNvSpPr>
          <p:nvPr/>
        </p:nvSpPr>
        <p:spPr bwMode="auto">
          <a:xfrm>
            <a:off x="3981623" y="3831001"/>
            <a:ext cx="2678608" cy="1940374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pPr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กระทรวง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ยุติธรรม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กรม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คุ้มครองสิทธิและ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เสรีภาพ 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 สถาบัน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เพื่อการยุติธรรม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แห่งประเทศไทย 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3. สำนักงาน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กิจการยุติธรรม</a:t>
            </a:r>
          </a:p>
          <a:p>
            <a:pPr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สำนัก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นายกรัฐมนตรี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สำนักงาน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คณะกรรมการกฤษฎีกา</a:t>
            </a:r>
          </a:p>
        </p:txBody>
      </p:sp>
      <p:sp>
        <p:nvSpPr>
          <p:cNvPr id="31" name="Rectangle 97"/>
          <p:cNvSpPr>
            <a:spLocks noChangeArrowheads="1"/>
          </p:cNvSpPr>
          <p:nvPr/>
        </p:nvSpPr>
        <p:spPr bwMode="auto">
          <a:xfrm>
            <a:off x="6714052" y="3831001"/>
            <a:ext cx="2423875" cy="1940373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pPr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กระทรวงมหาดไทย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กรมการ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ปกครอง</a:t>
            </a:r>
          </a:p>
          <a:p>
            <a:pPr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กระทรวงยุติธรรม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สำนักงานปลัดกระทรวงยุติธรรม 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 กรม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พินิจและคุ้มครองเด็กและ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เยาวชน 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3. สถาบัน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อนุญาโตตุลาการ</a:t>
            </a:r>
          </a:p>
          <a:p>
            <a:pPr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หน่วยงานอิสระของรัฐ</a:t>
            </a:r>
          </a:p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สำนักงาน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อัยการสูงสุด</a:t>
            </a:r>
          </a:p>
        </p:txBody>
      </p:sp>
      <p:sp>
        <p:nvSpPr>
          <p:cNvPr id="32" name="Rectangle 97"/>
          <p:cNvSpPr>
            <a:spLocks noChangeArrowheads="1"/>
          </p:cNvSpPr>
          <p:nvPr/>
        </p:nvSpPr>
        <p:spPr bwMode="auto">
          <a:xfrm>
            <a:off x="3990462" y="5859794"/>
            <a:ext cx="2678609" cy="374927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33.7911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3" name="Rectangle 97"/>
          <p:cNvSpPr>
            <a:spLocks noChangeArrowheads="1"/>
          </p:cNvSpPr>
          <p:nvPr/>
        </p:nvSpPr>
        <p:spPr bwMode="auto">
          <a:xfrm>
            <a:off x="6738193" y="5858958"/>
            <a:ext cx="2413755" cy="374927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135.9600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5" name="Rectangle 97"/>
          <p:cNvSpPr>
            <a:spLocks noChangeArrowheads="1"/>
          </p:cNvSpPr>
          <p:nvPr/>
        </p:nvSpPr>
        <p:spPr bwMode="auto">
          <a:xfrm>
            <a:off x="3994319" y="3084878"/>
            <a:ext cx="2665911" cy="672138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th-TH" sz="1400" b="1" spc="-5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400" b="1" spc="-5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 ประชาชนมีความรู้ ความเข้าใจ เชื่อมั่นในการทำงานของเจ้าหน้าที่รัฐ ร้อยละ 80</a:t>
            </a:r>
          </a:p>
          <a:p>
            <a:pPr>
              <a:defRPr/>
            </a:pPr>
            <a:endParaRPr lang="th-TH" sz="1200" b="1" spc="-50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6719315" y="3092840"/>
            <a:ext cx="2374884" cy="672138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th-TH" sz="1400" b="1" spc="-5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400" b="1" spc="-5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3. ประชาชนมีความเข้าใจในกระบวนการยุติธรรมทางเลือก ร้อยละ 80</a:t>
            </a:r>
          </a:p>
          <a:p>
            <a:pPr>
              <a:defRPr/>
            </a:pPr>
            <a:endParaRPr lang="th-TH" sz="1200" b="1" spc="-50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80939" y="6531439"/>
            <a:ext cx="360040" cy="350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22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4617</TotalTime>
  <Words>306</Words>
  <Application>Microsoft Office PowerPoint</Application>
  <PresentationFormat>On-screen Show (4:3)</PresentationFormat>
  <Paragraphs>63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Angsana New</vt:lpstr>
      <vt:lpstr>Arial</vt:lpstr>
      <vt:lpstr>Calibri</vt:lpstr>
      <vt:lpstr>Cordia New</vt:lpstr>
      <vt:lpstr>TH SarabunPSK</vt:lpstr>
      <vt:lpstr>การออกแบบเริ่มต้น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อัสนี  โชติมัย</cp:lastModifiedBy>
  <cp:revision>720</cp:revision>
  <cp:lastPrinted>2016-10-10T15:44:41Z</cp:lastPrinted>
  <dcterms:created xsi:type="dcterms:W3CDTF">2016-09-14T02:46:58Z</dcterms:created>
  <dcterms:modified xsi:type="dcterms:W3CDTF">2016-10-10T15:44:54Z</dcterms:modified>
</cp:coreProperties>
</file>