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0" tIns="45786" rIns="91570" bIns="4578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70" tIns="45786" rIns="91570" bIns="457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554" indent="-28829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15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425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68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953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8217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481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746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1" y="1289544"/>
            <a:ext cx="1451808" cy="627288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-6914" y="735087"/>
            <a:ext cx="1458722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654959"/>
            <a:ext cx="1451808" cy="479203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1" y="1994502"/>
            <a:ext cx="1451808" cy="498394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การพัฒนาระบบประกันสุขภาพ (200,198.1096 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5477" y="766781"/>
            <a:ext cx="7602264" cy="386882"/>
          </a:xfrm>
          <a:solidFill>
            <a:srgbClr val="B0F793"/>
          </a:solidFill>
          <a:ln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  <a:extLst/>
        </p:spPr>
        <p:txBody>
          <a:bodyPr/>
          <a:lstStyle/>
          <a:p>
            <a:pPr algn="l">
              <a:defRPr/>
            </a:pPr>
            <a:r>
              <a:rPr lang="th-TH" sz="1400" b="1" kern="120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2 การสร้างความเป็นธรรมและลดความเหลื่อมล้ำในสังคม</a:t>
            </a:r>
            <a:endParaRPr lang="th-TH" sz="1400" b="1" kern="120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9346" y="2564904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89554" y="2658998"/>
            <a:ext cx="7628185" cy="455648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มีระบบประกันสุขภาพ ครอบคลุมประชากรในทุกภาคส่วนอย่างมีคุณภาพ ลดความเหลื่อมล้ำของคุณภาพบริการในแต่ละระบบ </a:t>
            </a:r>
          </a:p>
          <a:p>
            <a:pPr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และ</a:t>
            </a:r>
            <a:r>
              <a:rPr lang="th-TH" sz="1400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บูรณา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การการบริหารจัดการในแต่ละระบบอย่างมีประสิทธิภาพ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256339"/>
            <a:ext cx="1451808" cy="866276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89554" y="3221376"/>
            <a:ext cx="7628185" cy="896523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4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ร้อยละของประชากรทั้งหมดเข้าถึงบริการสุขภาพ ไม่ต่ำกว่าร้อยละ 64.5</a:t>
            </a:r>
            <a:endParaRPr lang="th-TH" sz="14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60" name="ชื่อเรื่อง 67"/>
          <p:cNvSpPr txBox="1">
            <a:spLocks/>
          </p:cNvSpPr>
          <p:nvPr/>
        </p:nvSpPr>
        <p:spPr bwMode="auto">
          <a:xfrm>
            <a:off x="1489553" y="1231344"/>
            <a:ext cx="7628185" cy="67549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 เป้าหมายที่ 2 เพิ่มโอกาสเข้าถึงบริการพื้นฐานทางสังคมของภาครัฐ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1489555" y="1974900"/>
            <a:ext cx="7628183" cy="517996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eaLnBrk="1" hangingPunct="1">
              <a:defRPr/>
            </a:pPr>
            <a:r>
              <a:rPr lang="th-TH" sz="1400" b="1" spc="-60" dirty="0" smtClean="0">
                <a:latin typeface="TH SarabunPSK" pitchFamily="34" charset="-34"/>
                <a:cs typeface="TH SarabunPSK" pitchFamily="34" charset="-34"/>
              </a:rPr>
              <a:t>2.3 </a:t>
            </a:r>
            <a:r>
              <a:rPr lang="th-TH" sz="1400" b="1" spc="-60" dirty="0" smtClean="0">
                <a:latin typeface="TH SarabunPSK" pitchFamily="34" charset="-34"/>
                <a:cs typeface="TH SarabunPSK" pitchFamily="34" charset="-34"/>
              </a:rPr>
              <a:t> สัดส่วน</a:t>
            </a:r>
            <a:r>
              <a:rPr lang="th-TH" sz="1400" b="1" spc="-60" dirty="0" smtClean="0">
                <a:latin typeface="TH SarabunPSK" pitchFamily="34" charset="-34"/>
                <a:cs typeface="TH SarabunPSK" pitchFamily="34" charset="-34"/>
              </a:rPr>
              <a:t>แรงงานนอกระบบที่อยู่ภายใต้ประกันสังคม (ผู้ประกันตนตามมาตรา 40) และที่เข้าร่วมกองทุนการออมแห่งชาติต่อกำลังแรงงานเพิ่มขึ้น</a:t>
            </a:r>
            <a:endParaRPr lang="th-TH" sz="1400" b="1" spc="-6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4244921"/>
            <a:ext cx="1447834" cy="144876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กระทรวงสาธารณสุข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สำนักงานหลักประกันสุขภาพแห่งชาติ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89553" y="4221088"/>
            <a:ext cx="7628185" cy="1556328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งบกลาง 			</a:t>
            </a:r>
          </a:p>
          <a:p>
            <a:pPr eaLnBrk="1" hangingPunct="1"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ค่าใช้จ่ายในการรักษาพยาบาลข้าราชการ ลูกจ้าง และพนักงานของรัฐ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		</a:t>
            </a: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กระทรวงแรงงาน			</a:t>
            </a:r>
          </a:p>
          <a:p>
            <a:pPr eaLnBrk="1" hangingPunct="1"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สำนักงานประกันสังคม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				</a:t>
            </a: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กระทรวงสาธารณสุข			</a:t>
            </a: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สำนักงานปลัดกระทรวงสาธารณสุข</a:t>
            </a:r>
          </a:p>
          <a:p>
            <a:pPr eaLnBrk="1" hangingPunct="1"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สำนักงานหลักประกันสุขภาพแห่งชาติ</a:t>
            </a:r>
          </a:p>
          <a:p>
            <a:pPr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สถาบันการแพทย์ฉุกเฉินแห่งชาติ 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337167"/>
            <a:ext cx="7650225" cy="324696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200,198.1096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3" y="282134"/>
            <a:ext cx="1458722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96336" y="662321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-6914" y="692696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60500" y="5877271"/>
            <a:ext cx="7657239" cy="36004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200,198.1096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877272"/>
            <a:ext cx="1403153" cy="34940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344664"/>
            <a:ext cx="1419641" cy="324696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 bwMode="auto">
          <a:xfrm>
            <a:off x="1489554" y="315876"/>
            <a:ext cx="7628188" cy="304812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4. ด้านการสร้างโอกาสความเสมอภาคและเท่าเทียมกันทางสังคม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5013001" y="4239858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กระทรวงการคลัง</a:t>
            </a: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กรมบัญชีกลาง</a:t>
            </a:r>
          </a:p>
          <a:p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กองทุนและเงินทุนหมุนเวียน</a:t>
            </a: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กองทุนหลักประกันสุขภาพแห่งชาติ</a:t>
            </a: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กองทุนการแพทย์ฉุกเฉิน</a:t>
            </a:r>
            <a:endParaRPr lang="th-TH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73744" y="6592440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16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4787</TotalTime>
  <Words>210</Words>
  <Application>Microsoft Office PowerPoint</Application>
  <PresentationFormat>On-screen Show (4:3)</PresentationFormat>
  <Paragraphs>43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Cordia New</vt:lpstr>
      <vt:lpstr>TH SarabunPSK</vt:lpstr>
      <vt:lpstr>การออกแบบเริ่มต้น</vt:lpstr>
      <vt:lpstr>ยุทธศาสตร์ที่ 2 การสร้างความเป็นธรรมและลดความเหลื่อมล้ำในสังคม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709</cp:revision>
  <cp:lastPrinted>2016-10-10T11:22:43Z</cp:lastPrinted>
  <dcterms:created xsi:type="dcterms:W3CDTF">2016-09-14T02:46:58Z</dcterms:created>
  <dcterms:modified xsi:type="dcterms:W3CDTF">2016-10-10T14:15:29Z</dcterms:modified>
</cp:coreProperties>
</file>