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7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56D351D-2D6F-48CF-8E0A-5D4F978FC6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FAA2C56E-8258-4818-9E99-EF2A76FF2F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EEF68952-3F50-4D2B-9BC7-1D3F626E4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5377-0221-42E9-AA68-236CFA521663}" type="datetimeFigureOut">
              <a:rPr lang="th-TH" smtClean="0"/>
              <a:t>21/09/69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62C73F0-CFCA-46B6-8E1B-F403B57C0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6B7A1779-A55D-450D-BCB3-064A69B43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5BC5-C748-41A8-AC55-494691E8558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47765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3E4D456-A68E-4D6C-8D20-E92611835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C26D51A9-FB45-41EF-B161-2DE7F3FDF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680B9940-5096-4B1B-AA41-3D3D30811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5377-0221-42E9-AA68-236CFA521663}" type="datetimeFigureOut">
              <a:rPr lang="th-TH" smtClean="0"/>
              <a:t>21/09/69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E69D3BE1-C656-423A-B705-2337528A9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A371856-86EB-4127-8D8F-7616465C4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5BC5-C748-41A8-AC55-494691E8558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60605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D215E32-18F5-4E22-8CAC-BC2368091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8F480F71-0DCA-4790-B96F-15DC30F51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6EE6A937-BD67-4DF8-ADA2-ED286F567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5377-0221-42E9-AA68-236CFA521663}" type="datetimeFigureOut">
              <a:rPr lang="th-TH" smtClean="0"/>
              <a:t>21/09/69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CFFC8EB7-7B16-4639-8E00-BCB721BA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F4EA8CC4-0C80-401A-AFA4-748B577C3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5BC5-C748-41A8-AC55-494691E8558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61680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C89C667-3D8F-4993-A1C9-C3D28F58A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2ED2A61C-ADBB-4E2C-8A2A-E5BDA04E46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804382E1-78B9-46AD-B871-E8DA8A4366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459B203-BCA4-4040-84EE-F9951676E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5377-0221-42E9-AA68-236CFA521663}" type="datetimeFigureOut">
              <a:rPr lang="th-TH" smtClean="0"/>
              <a:t>21/09/69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6B9A21EA-7AEF-4608-B93D-92A3DBAFD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07809C45-5445-43BD-97D6-88E3989BF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5BC5-C748-41A8-AC55-494691E8558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70178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3805B55-73E2-440A-AD6D-6A0D54D41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F22983CA-1963-4DB5-AA4A-F60D56C20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7EC3DA6C-0CA1-4DE0-8D27-5011DA251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AD350BFC-1504-484E-8D00-0939CA8F06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0D5A0ECA-A2DA-414C-A92D-A0A096F44A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688EB3DC-A6EF-4596-A40D-044797FAB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5377-0221-42E9-AA68-236CFA521663}" type="datetimeFigureOut">
              <a:rPr lang="th-TH" smtClean="0"/>
              <a:t>21/09/69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9137ED81-15B3-4FCE-9CEB-6DC2F25E7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62AB1AD2-1BFB-42CA-811B-4FA5C036B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5BC5-C748-41A8-AC55-494691E8558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29503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D513C2D-8B1A-47FA-BA85-D5DF241AA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E42D7388-AC40-426A-9D9C-2701864E5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5377-0221-42E9-AA68-236CFA521663}" type="datetimeFigureOut">
              <a:rPr lang="th-TH" smtClean="0"/>
              <a:t>21/09/69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B1176564-93BB-4E9F-A658-3E4FD13B7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6FA58931-9E48-45BA-A519-E3DE0E4C6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5BC5-C748-41A8-AC55-494691E8558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02928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84CDF87A-DFA2-43C2-961E-38CB8A153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5377-0221-42E9-AA68-236CFA521663}" type="datetimeFigureOut">
              <a:rPr lang="th-TH" smtClean="0"/>
              <a:t>21/09/69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401D0EA0-F145-472B-A9BF-E0ADD9130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C8A0EFA-8E47-4013-ADB9-ED0CBDA6C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5BC5-C748-41A8-AC55-494691E8558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1213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1738B05-DCF6-45AA-BE2F-87BD92FE3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107F2299-5BD1-4BAA-8905-0D8E04214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38987885-08C9-470C-B7DF-582B765FB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A262A589-AC2B-4C81-8FED-F8F4CFCA1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5377-0221-42E9-AA68-236CFA521663}" type="datetimeFigureOut">
              <a:rPr lang="th-TH" smtClean="0"/>
              <a:t>21/09/69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06BC907-00E1-44F9-B1ED-2F695226E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515144FD-D898-4A62-9765-19400812A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5BC5-C748-41A8-AC55-494691E8558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55960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A240D4B-109A-4B66-A212-B5E0F2EDC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F3C6A26A-9C3E-4ABD-A55D-8D687DA860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65B917D2-FD0E-4AB1-B8A7-36863EBB4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0720999D-EFCB-47E0-BA82-E5B11ADC5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5377-0221-42E9-AA68-236CFA521663}" type="datetimeFigureOut">
              <a:rPr lang="th-TH" smtClean="0"/>
              <a:t>21/09/69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F17EB40D-CE80-45D9-AF75-BD063A239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5DCAEB14-8C5A-4D7F-8E83-D582F57DB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5BC5-C748-41A8-AC55-494691E8558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9343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F73A147-6DC4-4E8C-891E-BF7156EC1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60FE6E67-442F-4FFA-9161-0734DA0CBA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170008A-C52E-4918-9D97-CA579D214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5377-0221-42E9-AA68-236CFA521663}" type="datetimeFigureOut">
              <a:rPr lang="th-TH" smtClean="0"/>
              <a:t>21/09/69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3D64AD27-FFFB-440D-B659-E93DFE756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75D5670D-863D-4C06-B570-4DA887F8C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5BC5-C748-41A8-AC55-494691E8558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65765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2BD5A1A8-618C-4C7D-B113-A5A2BD26A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9C626EB4-5A8D-489B-AF8B-984FA3D70D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6874BD1-D014-4830-AC28-C86264AB2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5377-0221-42E9-AA68-236CFA521663}" type="datetimeFigureOut">
              <a:rPr lang="th-TH" smtClean="0"/>
              <a:t>21/09/69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CD85D5FE-596A-4DAE-ABDB-DA983FC85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715131F1-F327-4AB4-9FAE-15D936DE3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75BC5-C748-41A8-AC55-494691E8558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474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AB024E86-A62E-440D-830F-2D405ECF7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6CE5B353-CAB1-43BC-B423-3A3572E6D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5DC196F6-E942-4886-9F57-E0BA90A1F6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25377-0221-42E9-AA68-236CFA521663}" type="datetimeFigureOut">
              <a:rPr lang="th-TH" smtClean="0"/>
              <a:t>21/09/69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9D3EDA19-82C0-4059-A0C4-AC6B619735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985EAB5-F323-4AD3-A317-CE325DD62C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75BC5-C748-41A8-AC55-494691E8558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68482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planning2.mju.ac.th/goverment/20111119104835_planning/Doc_25690918150707_699682.pdf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planning2.mju.ac.th/goverment/20111119104835_planning/Doc_25690921095635_9502.pdf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planning2.mju.ac.th/goverment/20111119104835_planning/Doc_25690921114641_279533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12E06625-79E5-48A7-9D0D-EE7878F6FE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297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E591D207-84F4-45B1-9990-F3E728EF5F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798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D3ADA881-F465-491A-9381-48419C96D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099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hlinkClick r:id="rId2"/>
            <a:extLst>
              <a:ext uri="{FF2B5EF4-FFF2-40B4-BE49-F238E27FC236}">
                <a16:creationId xmlns:a16="http://schemas.microsoft.com/office/drawing/2014/main" id="{50138F4B-D073-437D-9455-1534EF506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750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F50BA0B0-349D-44AD-9930-2E6D7AC01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007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12CEB775-DC8F-4614-A08E-BA9F19D6E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855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hlinkClick r:id="rId2"/>
            <a:extLst>
              <a:ext uri="{FF2B5EF4-FFF2-40B4-BE49-F238E27FC236}">
                <a16:creationId xmlns:a16="http://schemas.microsoft.com/office/drawing/2014/main" id="{A16F6BA5-4474-447D-83B3-D07B110BD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86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6CE77042-8A44-4C91-895E-737B49A92A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0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hlinkClick r:id="rId2"/>
            <a:extLst>
              <a:ext uri="{FF2B5EF4-FFF2-40B4-BE49-F238E27FC236}">
                <a16:creationId xmlns:a16="http://schemas.microsoft.com/office/drawing/2014/main" id="{4E69C07C-5DBD-4D18-B06B-CB1AF47703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37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92A3DC5F-3AD1-4ADD-BAEB-F288F07BA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315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849DD72F-5586-4D3E-B4DC-5CCBD96C8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15548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แบบจอกว้าง</PresentationFormat>
  <Paragraphs>0</Paragraphs>
  <Slides>11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Admin</dc:creator>
  <cp:lastModifiedBy>Admin</cp:lastModifiedBy>
  <cp:revision>2</cp:revision>
  <dcterms:created xsi:type="dcterms:W3CDTF">2026-09-21T04:33:59Z</dcterms:created>
  <dcterms:modified xsi:type="dcterms:W3CDTF">2026-09-21T04:50:28Z</dcterms:modified>
</cp:coreProperties>
</file>